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82"/>
    <p:restoredTop sz="94666"/>
  </p:normalViewPr>
  <p:slideViewPr>
    <p:cSldViewPr snapToGrid="0">
      <p:cViewPr varScale="1">
        <p:scale>
          <a:sx n="59" d="100"/>
          <a:sy n="59" d="100"/>
        </p:scale>
        <p:origin x="8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7DA365-E010-4C6C-9935-DB028E8B60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6219E687-A540-7A63-9164-D2B570AF7F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0CD6E62-5137-BB93-6A3B-8A66427C9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894EC9C-E018-06EB-98D4-F754AFA67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C8CBD46-1265-C77D-A6A1-6E252CC44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26105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CFB9868-6C52-793F-2E51-F2E6CCA7E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C0E4AAC-6BF4-26CB-E377-497F53CA94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0EB2CC-332E-3BEC-934F-91EF3738F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AF1C401-5B7A-D9A2-87F1-8BD24A48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843E99-4EC5-15A7-08DD-E77D0BD9E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1567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E30BA978-0F01-785D-4FC7-D68E7F1BB2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C66B5B9C-A784-00D2-3EC9-B0705B77AA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C003A36-8193-8498-1FCA-9C394A503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1434155-545D-27A6-70F0-42F11FA0A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7EA2EC2-199E-CB28-CF53-1783BFC51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77358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6187DD7-D823-EE26-AE9B-270BEA366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5518970-C152-943E-D071-7F9A590EAE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58F9B1C-8088-85CB-6731-93BFDE50CA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93DA2C8-113B-09FA-5E01-225FAF7D3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A826125-A38F-E991-5640-FCECF84EC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048832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03BFA2-0206-7EBA-4303-C375E9752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643CDB2E-E55A-B987-6F25-E05759B7B1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A544584-AE2B-A8D8-FF09-AA879147A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E1E02B2-74F3-29BC-FFE0-6A2FCF1C6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415D929-003E-2600-2750-76269482F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476813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58D1168-E928-3677-9C2E-1A08A3CDA0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9015B71-4457-B394-BF9B-A47616D028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2988B36-6F0A-06DF-E334-BD385C1FD2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07574CB-AD00-99FC-49F9-7B72B8013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FB2CD16-997F-8FD9-CED1-E6E000198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8C46770E-2BA6-FDE3-F958-3379C229E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05787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0D24C34-83B5-4E63-7A17-8DABA5BA6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DB8D9D2-6919-AE2A-59BB-3D688293BD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49B6843A-2FC8-BC3D-C44B-21D035E26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E506180-9A67-3EA6-B0DF-122A89A0E0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AA0965F3-C5F0-049A-F3AC-1608E0BF3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36D06B8F-5620-85A2-2671-37225E7F4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FFE7192-E083-BFDE-3FF9-CF59AD945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438FF063-EFF8-953F-BB2B-9C11110F9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50308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973EFCC-520E-73AC-E42B-FB3302596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A62738AD-A59F-2605-345A-697154643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27DC8107-2C9C-F949-AA0B-FF8BCB716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158856D-D434-FF47-C7E2-0C02BC966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79137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43FD5699-BEF7-FEBB-3CF1-0ACD91A8E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D2B7536-51C5-F086-F47D-73660C56E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BDAF095-209B-106E-BAA4-4CA17287D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93722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37193B2-7169-7A09-6647-9ECDC7F2C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436128E-9FF2-1C34-EA03-14030F07F4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59C58F42-E831-D062-44E2-4C2A53D043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9B9E3D7C-70D5-FF02-946E-0FC915890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B1561F4-E50A-6E75-106B-7B3FFADDF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7FEF663-F2FA-80D5-90A2-C0848E906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31903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3195094-1DAA-5161-9336-0EDEC9B0B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4F2773EF-2CA6-B4DC-CF37-947EA55C71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BF6BA1D6-393E-D170-3501-17E6019540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D798AFE-9AFE-0936-7BEC-DF35C4F2E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1B2878E-1AE7-B477-09C2-473C62FAF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1103A6E-7829-119A-8556-9D2BBD7FB6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765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9A78DE4-90C1-B268-734D-30EF8A8CCE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3A592CE-DC20-37A0-8EBF-780B87AFDD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235B877-A738-8EC7-93C3-BE437E5AE6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14AEA46-C5A8-AC41-8089-790BC555E409}" type="datetimeFigureOut">
              <a:rPr kumimoji="1" lang="ja-JP" altLang="en-US" smtClean="0"/>
              <a:t>2024/7/30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E45D53-0BA6-FB7D-2D5C-F5B186CDE9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01159B1-D3F6-4775-0BE8-FF33E9DC44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67CF47E-ED5E-AF4D-8E3E-5AD99BCC9F0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1611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73A8978-26B3-7FD6-E491-EB0427110F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56364"/>
          </a:xfrm>
        </p:spPr>
        <p:txBody>
          <a:bodyPr/>
          <a:lstStyle/>
          <a:p>
            <a:r>
              <a:rPr lang="ja-JP" altLang="en-US"/>
              <a:t>最終課題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0A29FC73-51CC-56A4-B09E-3DA945BDF0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540471"/>
          </a:xfrm>
        </p:spPr>
        <p:txBody>
          <a:bodyPr/>
          <a:lstStyle/>
          <a:p>
            <a:r>
              <a:rPr kumimoji="1" lang="ja-JP" altLang="en-US"/>
              <a:t>林・小林・佐藤</a:t>
            </a:r>
            <a:endParaRPr kumimoji="1" lang="en-US" altLang="ja-JP" dirty="0"/>
          </a:p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904846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0B61D176-A259-1BDE-85F4-D16052833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450" y="1461359"/>
            <a:ext cx="3240506" cy="4064628"/>
          </a:xfrm>
        </p:spPr>
        <p:txBody>
          <a:bodyPr>
            <a:normAutofit/>
          </a:bodyPr>
          <a:lstStyle/>
          <a:p>
            <a:r>
              <a:rPr lang="ja-JP" altLang="en-US">
                <a:solidFill>
                  <a:srgbClr val="FFFFFF"/>
                </a:solidFill>
              </a:rPr>
              <a:t>スロットの目押しトレーニング</a:t>
            </a:r>
            <a:endParaRPr kumimoji="1" lang="ja-JP" altLang="en-US">
              <a:solidFill>
                <a:srgbClr val="FFFFFF"/>
              </a:solidFill>
            </a:endParaRPr>
          </a:p>
        </p:txBody>
      </p:sp>
      <p:sp>
        <p:nvSpPr>
          <p:cNvPr id="14" name="Arc 13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コンテンツ プレースホルダー 4">
            <a:extLst>
              <a:ext uri="{FF2B5EF4-FFF2-40B4-BE49-F238E27FC236}">
                <a16:creationId xmlns:a16="http://schemas.microsoft.com/office/drawing/2014/main" id="{D15135C6-0986-8723-C9AA-DDC7864D45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endParaRPr lang="en-US" altLang="ja-JP"/>
          </a:p>
          <a:p>
            <a:pPr marL="0" indent="0">
              <a:buNone/>
            </a:pPr>
            <a:endParaRPr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66F158F9-2B70-67BC-09B5-D6F761D888C0}"/>
              </a:ext>
            </a:extLst>
          </p:cNvPr>
          <p:cNvSpPr txBox="1"/>
          <p:nvPr/>
        </p:nvSpPr>
        <p:spPr>
          <a:xfrm>
            <a:off x="5985164" y="196734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0505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E5B57E83-250D-B835-DB64-9022E57DF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目押しって何？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AB6E3F3-AF35-8665-603F-8EB781138F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/>
              <a:t>スロットで勝つために必要な基本的な要素</a:t>
            </a:r>
            <a:endParaRPr kumimoji="1" lang="en-US" altLang="ja-JP" dirty="0"/>
          </a:p>
          <a:p>
            <a:pPr marL="0" indent="0">
              <a:buNone/>
            </a:pP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en-US" altLang="ja-JP" dirty="0"/>
              <a:t>…</a:t>
            </a:r>
            <a:r>
              <a:rPr lang="ja-JP" altLang="en-US"/>
              <a:t>反射神経、リズム感覚、リール配列の把握、</a:t>
            </a:r>
            <a:endParaRPr lang="en-US" altLang="ja-JP" dirty="0"/>
          </a:p>
          <a:p>
            <a:pPr marL="0" indent="0">
              <a:buNone/>
            </a:pPr>
            <a:endParaRPr kumimoji="1" lang="en-US" altLang="ja-JP" dirty="0"/>
          </a:p>
          <a:p>
            <a:pPr marL="0" indent="0">
              <a:buNone/>
            </a:pPr>
            <a:r>
              <a:rPr lang="ja-JP" altLang="en-US"/>
              <a:t>⇨反射神経とリズム感に注目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92497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7612E5D2-23F8-AA9C-7F9F-54BFF5D38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プログラムの構造</a:t>
            </a:r>
          </a:p>
        </p:txBody>
      </p:sp>
      <p:sp>
        <p:nvSpPr>
          <p:cNvPr id="17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A1AC7CF-819D-8120-7EFF-760E92671F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ja-JP" altLang="en-US"/>
              <a:t>・</a:t>
            </a:r>
            <a:r>
              <a:rPr kumimoji="1" lang="en" altLang="ja-JP" dirty="0" err="1"/>
              <a:t>sw_state</a:t>
            </a:r>
            <a:r>
              <a:rPr kumimoji="1" lang="en" altLang="ja-JP" dirty="0"/>
              <a:t>=0 : </a:t>
            </a:r>
            <a:r>
              <a:rPr kumimoji="1" lang="ja-JP" altLang="en-US"/>
              <a:t>出目をランダムに表示する</a:t>
            </a:r>
          </a:p>
          <a:p>
            <a:pPr marL="0" indent="0">
              <a:buNone/>
            </a:pPr>
            <a:r>
              <a:rPr kumimoji="1" lang="ja-JP" altLang="en-US"/>
              <a:t>・</a:t>
            </a:r>
            <a:r>
              <a:rPr kumimoji="1" lang="en" altLang="ja-JP" dirty="0" err="1"/>
              <a:t>sw_state</a:t>
            </a:r>
            <a:r>
              <a:rPr kumimoji="1" lang="en" altLang="ja-JP" dirty="0"/>
              <a:t>=1 : </a:t>
            </a:r>
            <a:r>
              <a:rPr kumimoji="1" lang="ja-JP" altLang="en"/>
              <a:t>１</a:t>
            </a:r>
            <a:r>
              <a:rPr kumimoji="1" lang="ja-JP" altLang="en-US"/>
              <a:t>つの出目を固定して表示する</a:t>
            </a:r>
          </a:p>
          <a:p>
            <a:pPr marL="0" indent="0">
              <a:buNone/>
            </a:pPr>
            <a:br>
              <a:rPr kumimoji="1" lang="ja-JP" altLang="en-US"/>
            </a:b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3340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A94EFE65-C890-EBA1-43DD-77ECB1285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　実践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デザイン演習3、４ビデオ.mp4">
            <a:hlinkClick r:id="" action="ppaction://media"/>
            <a:extLst>
              <a:ext uri="{FF2B5EF4-FFF2-40B4-BE49-F238E27FC236}">
                <a16:creationId xmlns:a16="http://schemas.microsoft.com/office/drawing/2014/main" id="{32027C43-DC2B-5F0C-5A52-F888098CB59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70513" y="1936750"/>
            <a:ext cx="5535612" cy="3113088"/>
          </a:xfrm>
        </p:spPr>
      </p:pic>
    </p:spTree>
    <p:extLst>
      <p:ext uri="{BB962C8B-B14F-4D97-AF65-F5344CB8AC3E}">
        <p14:creationId xmlns:p14="http://schemas.microsoft.com/office/powerpoint/2010/main" val="3486561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1DE33C75-DAAE-C254-75C3-A1955793CC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改善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デザイン演習ビデオ２.mp4">
            <a:hlinkClick r:id="" action="ppaction://media"/>
            <a:extLst>
              <a:ext uri="{FF2B5EF4-FFF2-40B4-BE49-F238E27FC236}">
                <a16:creationId xmlns:a16="http://schemas.microsoft.com/office/drawing/2014/main" id="{470F7AB4-80C4-6C97-5B76-E59A99F1497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70513" y="1936750"/>
            <a:ext cx="5535612" cy="3113088"/>
          </a:xfrm>
        </p:spPr>
      </p:pic>
    </p:spTree>
    <p:extLst>
      <p:ext uri="{BB962C8B-B14F-4D97-AF65-F5344CB8AC3E}">
        <p14:creationId xmlns:p14="http://schemas.microsoft.com/office/powerpoint/2010/main" val="255586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6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" fill="hold">
                      <p:stCondLst>
                        <p:cond delay="0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2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2554CA6-288E-4202-BC52-2E5A8F0C0A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189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タイトル 1">
            <a:extLst>
              <a:ext uri="{FF2B5EF4-FFF2-40B4-BE49-F238E27FC236}">
                <a16:creationId xmlns:a16="http://schemas.microsoft.com/office/drawing/2014/main" id="{3EDC7078-32A5-52DE-6792-E1589E227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1074" y="1396686"/>
            <a:ext cx="3240506" cy="4064628"/>
          </a:xfrm>
        </p:spPr>
        <p:txBody>
          <a:bodyPr>
            <a:normAutofit/>
          </a:bodyPr>
          <a:lstStyle/>
          <a:p>
            <a:r>
              <a:rPr kumimoji="1" lang="ja-JP" altLang="en-US">
                <a:solidFill>
                  <a:srgbClr val="FFFFFF"/>
                </a:solidFill>
              </a:rPr>
              <a:t>まとめ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9809111">
            <a:off x="8683720" y="941148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0048" y="4780992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B33570F2-D0E0-9E32-C180-DDA2018B7C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70153" y="1526033"/>
            <a:ext cx="5536397" cy="3935281"/>
          </a:xfrm>
        </p:spPr>
        <p:txBody>
          <a:bodyPr>
            <a:normAutofit/>
          </a:bodyPr>
          <a:lstStyle/>
          <a:p>
            <a:r>
              <a:rPr kumimoji="1" lang="ja-JP" altLang="en-US"/>
              <a:t>アプリ使ったほうが正確</a:t>
            </a:r>
            <a:endParaRPr kumimoji="1" lang="en-US" altLang="ja-JP" dirty="0"/>
          </a:p>
          <a:p>
            <a:endParaRPr lang="en-US" altLang="ja-JP" dirty="0"/>
          </a:p>
          <a:p>
            <a:r>
              <a:rPr lang="ja-JP" altLang="en-US"/>
              <a:t>サイコロを２個だけ使ってチンチロなどに利用する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7065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15628</TotalTime>
  <Words>97</Words>
  <Application>Microsoft Office PowerPoint</Application>
  <PresentationFormat>ワイド画面</PresentationFormat>
  <Paragraphs>21</Paragraphs>
  <Slides>7</Slides>
  <Notes>0</Notes>
  <HiddenSlides>0</HiddenSlides>
  <MMClips>2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7</vt:i4>
      </vt:variant>
    </vt:vector>
  </HeadingPairs>
  <TitlesOfParts>
    <vt:vector size="12" baseType="lpstr">
      <vt:lpstr>游ゴシック</vt:lpstr>
      <vt:lpstr>游ゴシック Light</vt:lpstr>
      <vt:lpstr>Arial</vt:lpstr>
      <vt:lpstr>Calibri</vt:lpstr>
      <vt:lpstr>Office テーマ</vt:lpstr>
      <vt:lpstr>最終課題</vt:lpstr>
      <vt:lpstr>スロットの目押しトレーニング</vt:lpstr>
      <vt:lpstr>目押しって何？</vt:lpstr>
      <vt:lpstr>プログラムの構造</vt:lpstr>
      <vt:lpstr>　実践</vt:lpstr>
      <vt:lpstr>改善</vt:lpstr>
      <vt:lpstr>まとめ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202302128</dc:creator>
  <cp:lastModifiedBy>春輝 林</cp:lastModifiedBy>
  <cp:revision>2</cp:revision>
  <dcterms:created xsi:type="dcterms:W3CDTF">2024-07-15T08:17:46Z</dcterms:created>
  <dcterms:modified xsi:type="dcterms:W3CDTF">2024-07-30T14:52:45Z</dcterms:modified>
</cp:coreProperties>
</file>

<file path=docProps/thumbnail.jpeg>
</file>